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4674"/>
  </p:normalViewPr>
  <p:slideViewPr>
    <p:cSldViewPr>
      <p:cViewPr varScale="1">
        <p:scale>
          <a:sx n="124" d="100"/>
          <a:sy n="124" d="100"/>
        </p:scale>
        <p:origin x="61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5EE64-F43F-436B-B5C2-267CBA7E5DBA}" type="datetimeFigureOut">
              <a:rPr lang="ko-KR" altLang="en-US" smtClean="0"/>
              <a:pPr/>
              <a:t>2025. 2. 14.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D4CE2-6EE5-4395-BBCD-B36AC20F2F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" Type="http://schemas.openxmlformats.org/officeDocument/2006/relationships/image" Target="../media/image1.gif"/><Relationship Id="rId16" Type="http://schemas.openxmlformats.org/officeDocument/2006/relationships/image" Target="../media/image1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13" Type="http://schemas.openxmlformats.org/officeDocument/2006/relationships/image" Target="../media/image28.gif"/><Relationship Id="rId3" Type="http://schemas.openxmlformats.org/officeDocument/2006/relationships/image" Target="../media/image18.gif"/><Relationship Id="rId7" Type="http://schemas.openxmlformats.org/officeDocument/2006/relationships/image" Target="../media/image22.gif"/><Relationship Id="rId12" Type="http://schemas.openxmlformats.org/officeDocument/2006/relationships/image" Target="../media/image27.gif"/><Relationship Id="rId17" Type="http://schemas.openxmlformats.org/officeDocument/2006/relationships/image" Target="../media/image32.gif"/><Relationship Id="rId2" Type="http://schemas.openxmlformats.org/officeDocument/2006/relationships/image" Target="../media/image17.gif"/><Relationship Id="rId16" Type="http://schemas.openxmlformats.org/officeDocument/2006/relationships/image" Target="../media/image3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gif"/><Relationship Id="rId11" Type="http://schemas.openxmlformats.org/officeDocument/2006/relationships/image" Target="../media/image26.gif"/><Relationship Id="rId5" Type="http://schemas.openxmlformats.org/officeDocument/2006/relationships/image" Target="../media/image20.gif"/><Relationship Id="rId15" Type="http://schemas.openxmlformats.org/officeDocument/2006/relationships/image" Target="../media/image30.gif"/><Relationship Id="rId10" Type="http://schemas.openxmlformats.org/officeDocument/2006/relationships/image" Target="../media/image25.gif"/><Relationship Id="rId4" Type="http://schemas.openxmlformats.org/officeDocument/2006/relationships/image" Target="../media/image19.gif"/><Relationship Id="rId9" Type="http://schemas.openxmlformats.org/officeDocument/2006/relationships/image" Target="../media/image24.gif"/><Relationship Id="rId14" Type="http://schemas.openxmlformats.org/officeDocument/2006/relationships/image" Target="../media/image2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직선 연결선 38"/>
          <p:cNvCxnSpPr/>
          <p:nvPr/>
        </p:nvCxnSpPr>
        <p:spPr>
          <a:xfrm>
            <a:off x="500034" y="3429000"/>
            <a:ext cx="8286808" cy="15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 rot="5400000">
            <a:off x="1357713" y="3428629"/>
            <a:ext cx="6428626" cy="15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\\Mac\Home\Desktop\작업진행\부안군 캐릭터\매뉴얼\gif\001-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643050"/>
            <a:ext cx="1500186" cy="1500186"/>
          </a:xfrm>
          <a:prstGeom prst="rect">
            <a:avLst/>
          </a:prstGeom>
          <a:noFill/>
        </p:spPr>
      </p:pic>
      <p:pic>
        <p:nvPicPr>
          <p:cNvPr id="28" name="Picture 3" descr="\\Mac\Home\Desktop\작업진행\부안군 캐릭터\매뉴얼\gif\001-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32" y="1571612"/>
            <a:ext cx="1571624" cy="1571624"/>
          </a:xfrm>
          <a:prstGeom prst="rect">
            <a:avLst/>
          </a:prstGeom>
          <a:noFill/>
        </p:spPr>
      </p:pic>
      <p:pic>
        <p:nvPicPr>
          <p:cNvPr id="29" name="Picture 4" descr="\\Mac\Home\Desktop\작업진행\부안군 캐릭터\매뉴얼\gif\00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03450" y="285728"/>
            <a:ext cx="2837654" cy="1571624"/>
          </a:xfrm>
          <a:prstGeom prst="rect">
            <a:avLst/>
          </a:prstGeom>
          <a:noFill/>
        </p:spPr>
      </p:pic>
      <p:pic>
        <p:nvPicPr>
          <p:cNvPr id="31" name="Picture 6" descr="\\Mac\Home\Desktop\작업진행\부안군 캐릭터\매뉴얼\gif\002-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4929198"/>
            <a:ext cx="1571624" cy="1571624"/>
          </a:xfrm>
          <a:prstGeom prst="rect">
            <a:avLst/>
          </a:prstGeom>
          <a:noFill/>
        </p:spPr>
      </p:pic>
      <p:pic>
        <p:nvPicPr>
          <p:cNvPr id="33" name="Picture 7" descr="\\Mac\Home\Desktop\작업진행\부안군 캐릭터\매뉴얼\gif\002-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5000624"/>
            <a:ext cx="1500198" cy="1500198"/>
          </a:xfrm>
          <a:prstGeom prst="rect">
            <a:avLst/>
          </a:prstGeom>
          <a:noFill/>
        </p:spPr>
      </p:pic>
      <p:pic>
        <p:nvPicPr>
          <p:cNvPr id="35" name="Picture 8" descr="\\Mac\Home\Desktop\작업진행\부안군 캐릭터\매뉴얼\gif\002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19967" y="3682893"/>
            <a:ext cx="2766215" cy="1532057"/>
          </a:xfrm>
          <a:prstGeom prst="rect">
            <a:avLst/>
          </a:prstGeom>
          <a:noFill/>
        </p:spPr>
      </p:pic>
      <p:pic>
        <p:nvPicPr>
          <p:cNvPr id="40" name="Picture 10" descr="\\Mac\Home\Desktop\작업진행\부안군 캐릭터\매뉴얼\gif\003-2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1643050"/>
            <a:ext cx="1500186" cy="1500186"/>
          </a:xfrm>
          <a:prstGeom prst="rect">
            <a:avLst/>
          </a:prstGeom>
          <a:noFill/>
        </p:spPr>
      </p:pic>
      <p:pic>
        <p:nvPicPr>
          <p:cNvPr id="1036" name="Picture 12" descr="\\Mac\Home\Desktop\작업진행\부안군 캐릭터\매뉴얼\gif\00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253856"/>
            <a:ext cx="2762226" cy="1529848"/>
          </a:xfrm>
          <a:prstGeom prst="rect">
            <a:avLst/>
          </a:prstGeom>
          <a:noFill/>
        </p:spPr>
      </p:pic>
      <p:pic>
        <p:nvPicPr>
          <p:cNvPr id="49" name="그림 48" descr="006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57818" y="3571876"/>
            <a:ext cx="2966640" cy="16430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825959-62EA-DD42-9FFE-D5D74DB50E94}"/>
              </a:ext>
            </a:extLst>
          </p:cNvPr>
          <p:cNvSpPr txBox="1"/>
          <p:nvPr/>
        </p:nvSpPr>
        <p:spPr>
          <a:xfrm>
            <a:off x="9534418" y="45309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ko-KR" altLang="en-US" dirty="0"/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AD6AB930-8670-CB4F-ACBA-D81B3F117B2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7" y="1830869"/>
            <a:ext cx="1409939" cy="1417024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D2CA641-E127-4745-B495-CF86C600CC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183" y="1672712"/>
            <a:ext cx="1500186" cy="150018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DA84B12-9A28-C64C-A4E9-9D860B6F85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906" y="5231090"/>
            <a:ext cx="1294254" cy="1294254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878CB7B2-2BE9-824B-8A49-5EE0D404D6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165896"/>
            <a:ext cx="1363319" cy="136331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29CA6A35-B5DD-414D-A028-76FF8C3F7D5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211" y="5211067"/>
            <a:ext cx="1314277" cy="131427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F99334D0-0C5E-6149-9AD7-845C6FDC54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269" y="1900780"/>
            <a:ext cx="1156838" cy="115683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806F8C9-49A2-F945-857F-85B32892B1D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04" y="5162843"/>
            <a:ext cx="1287743" cy="12877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4" y="3714752"/>
            <a:ext cx="2579704" cy="1428759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5429264"/>
            <a:ext cx="1143008" cy="1143008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2" y="5500702"/>
            <a:ext cx="1143008" cy="1143008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710" y="5429264"/>
            <a:ext cx="1143008" cy="1143008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2000240"/>
            <a:ext cx="1143008" cy="1143008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793" y="2142321"/>
            <a:ext cx="1215241" cy="1215241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16" y="2136524"/>
            <a:ext cx="1221038" cy="1221038"/>
          </a:xfrm>
          <a:prstGeom prst="rect">
            <a:avLst/>
          </a:prstGeom>
        </p:spPr>
      </p:pic>
      <p:cxnSp>
        <p:nvCxnSpPr>
          <p:cNvPr id="38" name="직선 연결선 37"/>
          <p:cNvCxnSpPr/>
          <p:nvPr/>
        </p:nvCxnSpPr>
        <p:spPr>
          <a:xfrm>
            <a:off x="500034" y="3429000"/>
            <a:ext cx="8286808" cy="15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 rot="5400000">
            <a:off x="1357713" y="3428629"/>
            <a:ext cx="6428626" cy="15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C3E0DB97-5F45-D94A-8C9B-702312DE28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665" y="3479221"/>
            <a:ext cx="2855525" cy="158152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9D3E4D6A-E71F-3C48-8AFE-2DEC292108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292" y="5060743"/>
            <a:ext cx="1436690" cy="143669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D4EE696-70D3-DA42-8B0D-0E9239F50A0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01" y="5072074"/>
            <a:ext cx="1436690" cy="143669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EAB0B47-C9C5-7E4A-AA96-16EA225FC8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90" y="5232774"/>
            <a:ext cx="1275990" cy="127599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D596E090-4798-2F48-8BCB-7BC82B0BC4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731" y="214290"/>
            <a:ext cx="2610607" cy="144587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61E430A4-AA40-9F4D-8E57-6C716243DD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993" y="1920872"/>
            <a:ext cx="1436690" cy="143669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990F951D-4224-AA40-9756-54DE120C98C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594" y="1920872"/>
            <a:ext cx="1574112" cy="1574112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BDA2390C-7D03-D94F-8A85-6643DF610E7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620" y="1976339"/>
            <a:ext cx="1248410" cy="1248410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20032D3B-A914-DB41-BAEF-E5247B2D53C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665" y="331899"/>
            <a:ext cx="2645785" cy="146535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Macintosh PowerPoint</Application>
  <PresentationFormat>화면 슬라이드 쇼(4:3)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한영재</dc:creator>
  <cp:lastModifiedBy>Microsoft Office User</cp:lastModifiedBy>
  <cp:revision>9</cp:revision>
  <dcterms:created xsi:type="dcterms:W3CDTF">2025-02-14T04:39:18Z</dcterms:created>
  <dcterms:modified xsi:type="dcterms:W3CDTF">2025-02-14T07:44:18Z</dcterms:modified>
</cp:coreProperties>
</file>